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1676400"/>
            <a:ext cx="4769427" cy="24756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prstTxWarp prst="textDeflate">
              <a:avLst>
                <a:gd name="adj" fmla="val 2006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অনেক অনেক শুভেচ্ছা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119"/>
            <a:ext cx="2299850" cy="1538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7456" y="367366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/>
              <a:t>مصرف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378454" y="367366"/>
            <a:ext cx="965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08" y="1781056"/>
            <a:ext cx="2386834" cy="13366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00449" y="2144477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/>
              <a:t>جامعة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9425" y="2156981"/>
            <a:ext cx="2350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 বিদ্যালয় </a:t>
            </a:r>
            <a:r>
              <a:rPr lang="ar-SA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47" y="3225190"/>
            <a:ext cx="2476884" cy="16422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9529" y="3962400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latin typeface="NikoshBAN" pitchFamily="2" charset="0"/>
                <a:cs typeface="NikoshBAN" pitchFamily="2" charset="0"/>
              </a:rPr>
              <a:t>المركز التجارية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85800" y="3962399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ব্যাবসা কেন্দ্র 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47" y="5101988"/>
            <a:ext cx="2499362" cy="1524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3997" y="5571600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6962564" y="5575918"/>
            <a:ext cx="1034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latin typeface="NikoshBAN" pitchFamily="2" charset="0"/>
              </a:rPr>
              <a:t>شارع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27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304800"/>
            <a:ext cx="2286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4773" y="1306906"/>
            <a:ext cx="649568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</a:t>
            </a:r>
            <a:r>
              <a:rPr lang="bn-BD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অনুচ্ছেদটি</a:t>
            </a:r>
            <a:r>
              <a:rPr lang="bn-IN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পড়ে </a:t>
            </a:r>
            <a:r>
              <a:rPr lang="bn-BD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</a:t>
            </a:r>
            <a:r>
              <a:rPr lang="bn-IN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 বের করবে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53" y="2286000"/>
            <a:ext cx="5410200" cy="33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6062" y="304800"/>
            <a:ext cx="85355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 عاصمتنا </a:t>
            </a:r>
            <a:r>
              <a:rPr lang="ar-SA" sz="4000" dirty="0">
                <a:latin typeface="NikoshBAN" pitchFamily="2" charset="0"/>
                <a:cs typeface="NikoshBAN" pitchFamily="2" charset="0"/>
              </a:rPr>
              <a:t>داكا اسمها القديم 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جهانغيرنغر و هي في وسط البلاد. وهي </a:t>
            </a:r>
            <a:r>
              <a:rPr lang="ar-SA" sz="4000" dirty="0">
                <a:latin typeface="NikoshBAN" pitchFamily="2" charset="0"/>
                <a:cs typeface="NikoshBAN" pitchFamily="2" charset="0"/>
              </a:rPr>
              <a:t>تقع علي شاطئ نهر بوري غنغا </a:t>
            </a:r>
            <a:r>
              <a:rPr lang="ar-SA" sz="3200" dirty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108865"/>
            <a:ext cx="3325809" cy="22131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97" y="4876800"/>
            <a:ext cx="9066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السوال : ما اسم عاصمتنا وأين تقغ؟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25124"/>
            <a:ext cx="2590800" cy="21806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91300" y="2841523"/>
            <a:ext cx="495300" cy="31985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19839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বুড়িগঙা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438400" y="3161375"/>
            <a:ext cx="914400" cy="597266"/>
          </a:xfrm>
          <a:prstGeom prst="flowChartProcess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7" grpId="0" animBg="1"/>
      <p:bldP spid="7" grpId="1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2997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أحياؤها متعدّدة مبانيها مرتفعة و جميلة والشوارع طويلة واسعة 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1219200"/>
            <a:ext cx="3225800" cy="2419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45358"/>
            <a:ext cx="3657600" cy="2433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0"/>
            <a:ext cx="3126241" cy="21263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6096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السوال : كيف كان مباني داكا و شوارعه؟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573" y="228600"/>
            <a:ext cx="7696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يوجد فيها شهيد منار والمتحف الوطنيّ و منفزه الاطفال و حديقة الحيوانات و متحف حرب الاستقلال .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49" y="3526851"/>
            <a:ext cx="303605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4" y="3642627"/>
            <a:ext cx="3308383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89" y="1447800"/>
            <a:ext cx="2935054" cy="20779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5916" y="6019800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السوال : ماذا يوجد في داكا؟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90" y="1447800"/>
            <a:ext cx="3040431" cy="19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93781" cy="107721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في مدينة داكا يسكن حوالي اثنا عشر مليونا نسمة.  </a:t>
            </a:r>
          </a:p>
          <a:p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وفيها المدارس و الكليات و الجامعات المختلفة و هي تتطور تدريجا.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54937"/>
            <a:ext cx="3762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السوال: كم عدد سكان داكا؟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90" y="144780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26097"/>
            <a:ext cx="2667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515" y="1752599"/>
            <a:ext cx="7772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استخرج </a:t>
            </a:r>
            <a:r>
              <a:rPr lang="ar-SA" sz="3200" dirty="0">
                <a:latin typeface="NikoshBAN" pitchFamily="2" charset="0"/>
                <a:cs typeface="NikoshBAN" pitchFamily="2" charset="0"/>
              </a:rPr>
              <a:t>الصيغ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المضارعة من </a:t>
            </a:r>
            <a:r>
              <a:rPr lang="ar-SA" sz="3200" dirty="0">
                <a:latin typeface="NikoshBAN" pitchFamily="2" charset="0"/>
                <a:cs typeface="NikoshBAN" pitchFamily="2" charset="0"/>
              </a:rPr>
              <a:t>النص ثم حولها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الماضية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5600"/>
            <a:ext cx="5849872" cy="30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80513"/>
              </p:ext>
            </p:extLst>
          </p:nvPr>
        </p:nvGraphicFramePr>
        <p:xfrm>
          <a:off x="1600200" y="914400"/>
          <a:ext cx="6096000" cy="4815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</a:tblGrid>
              <a:tr h="990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 smtClean="0"/>
                        <a:t>الصيغ الماضية </a:t>
                      </a:r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 smtClean="0"/>
                        <a:t>الصيغ المضارعة</a:t>
                      </a:r>
                      <a:endParaRPr lang="en-US" sz="4000" dirty="0" smtClean="0"/>
                    </a:p>
                    <a:p>
                      <a:pPr algn="ctr"/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وقعت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تقع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احتاج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يحتاج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وجد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يوجد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سكن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يسكن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تطوّر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تتطوّر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6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64667" y="20088"/>
            <a:ext cx="2805112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1185" y="1007939"/>
            <a:ext cx="5712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</a:rPr>
              <a:t>اجعل جملة مفيدة من الالفاظ التالية من عندك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8624" y="1522277"/>
            <a:ext cx="1402561" cy="802014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عاصمة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356" y="1661674"/>
            <a:ext cx="703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داكا عاصمة بنغلاديش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8624" y="2408927"/>
            <a:ext cx="1402561" cy="828674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واسعة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8624" y="3304725"/>
            <a:ext cx="1402561" cy="871536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تتطوّر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8624" y="4337823"/>
            <a:ext cx="1323976" cy="900111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كثيفة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8621" y="5359290"/>
            <a:ext cx="1206231" cy="871538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مرتفعة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7002" y="2561654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شوارع عاصمتنا واسعة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628" y="3460587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مدينة داكا تتطور تدريجا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4852" y="4507581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هذه الحديقة ذات اشجار كثيفة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6897" y="5594386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مباني داكا مرتفعة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089" y="1351332"/>
            <a:ext cx="5245347" cy="76944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اين متحف حرب الاستقلال؟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8" y="2362200"/>
            <a:ext cx="4687110" cy="3287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791200"/>
            <a:ext cx="609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متحف حرب الاستقلال يقع في داكا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28600"/>
            <a:ext cx="20574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744159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447800" y="1981200"/>
            <a:ext cx="6553200" cy="40386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শফিকুর রহমান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মৌলভী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হযরত ফাতিমা (রাঃ) বালিকা আলিম মাদারাসা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০১৮৬৯৮৩৮৮০৭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shafiqr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509@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আইডিঃ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17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ব্যাচঃ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37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2955" y="1452572"/>
            <a:ext cx="497764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السوال : ما اسم عاصمتنا و اين تقع؟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6211"/>
            <a:ext cx="833920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الجواب : اسم عاصمتنا داكا و تقع علي شاطئ نهر بوري غنغا 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429000"/>
            <a:ext cx="7620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السوال : كم عدد سكان داكا؟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844" y="4403558"/>
            <a:ext cx="568136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الجواب : عدد سكان داكا اثنا عشر مليونا نسمة 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770" y="32037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029200"/>
            <a:ext cx="7669087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صف عاصمتك في خمسة أسطر .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6" r="39237" b="22559"/>
          <a:stretch/>
        </p:blipFill>
        <p:spPr>
          <a:xfrm>
            <a:off x="2337474" y="1490262"/>
            <a:ext cx="4299591" cy="3089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92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8409" y="609600"/>
            <a:ext cx="5715000" cy="1828800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>
                <a:gd name="adj" fmla="val 6419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الي اللقاء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20" y="2743200"/>
            <a:ext cx="5118177" cy="3405915"/>
          </a:xfrm>
          <a:prstGeom prst="rect">
            <a:avLst/>
          </a:prstGeom>
        </p:spPr>
      </p:pic>
      <p:pic>
        <p:nvPicPr>
          <p:cNvPr id="6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1883791" cy="3105150"/>
          </a:xfrm>
          <a:prstGeom prst="rect">
            <a:avLst/>
          </a:prstGeom>
          <a:noFill/>
        </p:spPr>
      </p:pic>
      <p:pic>
        <p:nvPicPr>
          <p:cNvPr id="7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7720" y="2590800"/>
            <a:ext cx="1883791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11573" y="690583"/>
            <a:ext cx="6567011" cy="69678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تعارف الدرس </a:t>
            </a:r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0043" y="1860884"/>
            <a:ext cx="8106384" cy="26169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الصفّ : الثامن من الداخل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4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المادّة : الادب العربي (الورقة الاولي)</a:t>
            </a:r>
            <a:r>
              <a:rPr lang="ar-SA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الوقت :  50 دقيقة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598496"/>
              </p:ext>
            </p:extLst>
          </p:nvPr>
        </p:nvGraphicFramePr>
        <p:xfrm>
          <a:off x="3941360" y="31242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" showAsIcon="1" r:id="rId3" imgW="914400" imgH="714240" progId="Package">
                  <p:embed/>
                </p:oleObj>
              </mc:Choice>
              <mc:Fallback>
                <p:oleObj name="Package" showAsIcon="1" r:id="rId3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1360" y="3124200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814909"/>
            <a:ext cx="5652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এই ভিডিওটি দেখি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1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406088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8" y="2659558"/>
            <a:ext cx="716280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عاصمتنا داكا</a:t>
            </a:r>
          </a:p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الدرس الرابع</a:t>
            </a:r>
          </a:p>
          <a:p>
            <a:pPr algn="ctr"/>
            <a:r>
              <a:rPr lang="bn-BD" sz="40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 নং- ১৮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 smtClean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90800" y="3048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81199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bn-BD" sz="32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</a:t>
            </a:r>
            <a:endParaRPr lang="en-US" sz="28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91" y="2668488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عاصمتنا </a:t>
            </a:r>
            <a:r>
              <a:rPr lang="ar-SA" sz="32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داكا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অনুচ্ছেদটি বিশুদ্ধভাবে পড়তে পারবে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আরবী বিভিন্ন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শব্দের অর্থ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আরবীতে বিভিন্ন শব্দের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রচনা 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সীগাহ সমূহের পরিবর্তন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 ঢাকা </a:t>
            </a: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সংক্ষেপে বলতে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0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7788" y="502024"/>
            <a:ext cx="62484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اقرأ النص التالي </a:t>
            </a:r>
            <a:r>
              <a:rPr lang="ar-SA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و ترجم بالبنغالية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319" y="1371600"/>
            <a:ext cx="7297305" cy="51860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endParaRPr lang="ar-SA" sz="2900" dirty="0" smtClean="0">
              <a:latin typeface="NikoshBAN" pitchFamily="2" charset="0"/>
              <a:cs typeface="NikoshBAN" pitchFamily="2" charset="0"/>
            </a:endParaRPr>
          </a:p>
          <a:p>
            <a:endParaRPr lang="ar-SA" sz="2900" dirty="0">
              <a:latin typeface="NikoshBAN" pitchFamily="2" charset="0"/>
              <a:cs typeface="NikoshBAN" pitchFamily="2" charset="0"/>
            </a:endParaRPr>
          </a:p>
          <a:p>
            <a:endParaRPr lang="ar-SA" sz="2900" dirty="0" smtClean="0">
              <a:latin typeface="NikoshBAN" pitchFamily="2" charset="0"/>
              <a:cs typeface="NikoshBAN" pitchFamily="2" charset="0"/>
            </a:endParaRPr>
          </a:p>
          <a:p>
            <a:endParaRPr lang="ar-SA" sz="2900" dirty="0">
              <a:latin typeface="NikoshBAN" pitchFamily="2" charset="0"/>
              <a:cs typeface="NikoshBAN" pitchFamily="2" charset="0"/>
            </a:endParaRPr>
          </a:p>
          <a:p>
            <a:endParaRPr lang="ar-SA" sz="2900" dirty="0" smtClean="0">
              <a:latin typeface="NikoshBAN" pitchFamily="2" charset="0"/>
              <a:cs typeface="NikoshBAN" pitchFamily="2" charset="0"/>
            </a:endParaRPr>
          </a:p>
          <a:p>
            <a:endParaRPr lang="ar-SA" sz="2900" dirty="0">
              <a:latin typeface="NikoshBAN" pitchFamily="2" charset="0"/>
              <a:cs typeface="NikoshBAN" pitchFamily="2" charset="0"/>
            </a:endParaRPr>
          </a:p>
          <a:p>
            <a:endParaRPr lang="ar-SA" sz="2900" dirty="0" smtClean="0">
              <a:latin typeface="NikoshBAN" pitchFamily="2" charset="0"/>
              <a:cs typeface="NikoshBAN" pitchFamily="2" charset="0"/>
            </a:endParaRPr>
          </a:p>
          <a:p>
            <a:endParaRPr lang="ar-SA" sz="2900" dirty="0">
              <a:latin typeface="NikoshBAN" pitchFamily="2" charset="0"/>
              <a:cs typeface="NikoshBAN" pitchFamily="2" charset="0"/>
            </a:endParaRPr>
          </a:p>
          <a:p>
            <a:endParaRPr lang="ar-SA" sz="2900" dirty="0" smtClean="0">
              <a:latin typeface="NikoshBAN" pitchFamily="2" charset="0"/>
              <a:cs typeface="NikoshBAN" pitchFamily="2" charset="0"/>
            </a:endParaRPr>
          </a:p>
          <a:p>
            <a:endParaRPr lang="ar-SA" sz="2900" dirty="0" smtClean="0">
              <a:latin typeface="NikoshBAN" pitchFamily="2" charset="0"/>
              <a:cs typeface="NikoshBAN" pitchFamily="2" charset="0"/>
            </a:endParaRPr>
          </a:p>
          <a:p>
            <a:endParaRPr lang="ar-SA" sz="29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>
                <a:latin typeface="NikoshBAN" pitchFamily="2" charset="0"/>
                <a:cs typeface="NikoshBAN" pitchFamily="2" charset="0"/>
              </a:rPr>
              <a:t>عاصمتنا داكا اسمها القديم جهانغيرنغر و هي في وسط البلاد. وهي تقع علي شاطئ نهر بوري غنغا .</a:t>
            </a:r>
            <a:endParaRPr lang="en-US" sz="2800" dirty="0"/>
          </a:p>
          <a:p>
            <a:pPr algn="ctr"/>
            <a:r>
              <a:rPr lang="ar-SA" sz="2900" dirty="0" smtClean="0">
                <a:latin typeface="NikoshBAN" pitchFamily="2" charset="0"/>
                <a:cs typeface="NikoshBAN" pitchFamily="2" charset="0"/>
              </a:rPr>
              <a:t>هي مدينة كبيرة . مساحتها واسعة . يحتاج الانتقال من اقصاها الي اقصاها وقتا طويلا . أحياؤها متعدّدة مبانيها مرتفعة و جميلة والشوارع طويلة واسعة . وفيها الوزارات والسفارات.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319" y="1371600"/>
            <a:ext cx="3366281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আমাদের রাজধানী ঢাকা, ইহার পুরাতন নাম জাহাঙ্গীরনগর এবং ইহা দেশের মধ্যখানে অবস্থিত। ইহা বুড়িগঙ্গা নদীর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তীরে অবস্থিত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ইহা একটি বড় শহর।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ইহার আয়তন প্রশস্ত। ইহার এক প্রান্ত হতে অন্য প্রান্তে অতিক্রম করতে দীর্ঘ সময় প্রয়োজন। এর এলাকা অনেক সংখ্যক। ইহার দালান সমূহ উচূ ও সুন্দর। এবং রাস্তাসমূহ দীর্ঘ প্রশস্ত। এবং এতে রয়েছে মন্ত্রনালয় ও দূতাবাস।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07673" y="4572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এইভাবে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সম্পূর্ণ অনুচ্ছেদ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পড়বে।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35" y="2009577"/>
            <a:ext cx="3237876" cy="2154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893167"/>
            <a:ext cx="3329806" cy="2167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4343400"/>
            <a:ext cx="3049545" cy="17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7176" y="124293"/>
            <a:ext cx="4572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ar-SA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معاني المفردات</a:t>
            </a:r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শব্দার্থ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3395" y="1369227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/>
              <a:t>سفارة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43345" y="1370266"/>
            <a:ext cx="1157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দূতাবাস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409144" y="2712881"/>
            <a:ext cx="772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/>
              <a:t>فندق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7428" y="2712881"/>
            <a:ext cx="1069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হোটেল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955459" y="3875276"/>
            <a:ext cx="1935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/>
              <a:t>منتزه الاطفال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97660" y="3984135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শিশুপার্ক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73617" y="5271400"/>
            <a:ext cx="80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/>
              <a:t>كلية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699" y="5563787"/>
            <a:ext cx="1015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01741"/>
            <a:ext cx="2075285" cy="12070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94" y="3682821"/>
            <a:ext cx="2075285" cy="1554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74" y="5294052"/>
            <a:ext cx="2035005" cy="1524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12" y="1025329"/>
            <a:ext cx="2032067" cy="12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484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44</cp:revision>
  <dcterms:created xsi:type="dcterms:W3CDTF">2006-08-16T00:00:00Z</dcterms:created>
  <dcterms:modified xsi:type="dcterms:W3CDTF">2016-01-18T00:09:22Z</dcterms:modified>
</cp:coreProperties>
</file>